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09" d="100"/>
          <a:sy n="109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75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68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74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98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23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2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20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08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02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36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9C3D-DEF7-5842-A489-1459C5B9C05F}" type="datetimeFigureOut">
              <a:t>15/11/2023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75B9-6F2D-3143-9F92-CA9A44F2211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0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45C11C-1B09-D0FD-159D-425965F8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1135" y="165423"/>
            <a:ext cx="6801730" cy="48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45C11C-1B09-D0FD-159D-425965F8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8806" y="16223"/>
            <a:ext cx="7246388" cy="51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68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</TotalTime>
  <Words>0</Words>
  <Application>Microsoft Office PowerPoint</Application>
  <PresentationFormat>Presentazione su schermo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 Forestiere</dc:creator>
  <cp:lastModifiedBy>Manuela Busoni</cp:lastModifiedBy>
  <cp:revision>9</cp:revision>
  <dcterms:created xsi:type="dcterms:W3CDTF">2023-10-30T11:43:26Z</dcterms:created>
  <dcterms:modified xsi:type="dcterms:W3CDTF">2023-11-15T14:22:24Z</dcterms:modified>
</cp:coreProperties>
</file>